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63" r:id="rId3"/>
    <p:sldId id="264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ABA72-ED26-4FB7-8743-0C6D7BEFBA8B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67C7F-1A4E-46F3-85EC-946C2433D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65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C1180-A236-4D46-A50A-524945BAFEC9}" type="slidenum">
              <a:rPr lang="en-IN" smtClean="0"/>
              <a:pPr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8276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D06FB-9283-40D1-ACFA-836D0B13775C}" type="datetimeFigureOut">
              <a:rPr lang="en-US" smtClean="0"/>
              <a:pPr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65D1-4AB5-4CC6-A1E3-D58902B93D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Santoshtaxes@gmail.com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16764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Services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066800"/>
            <a:ext cx="85344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Santosh Associates</a:t>
            </a:r>
          </a:p>
          <a:p>
            <a:pPr algn="ctr"/>
            <a:r>
              <a:rPr lang="en-US" sz="4400" dirty="0" smtClean="0">
                <a:solidFill>
                  <a:srgbClr val="002060"/>
                </a:solidFill>
                <a:latin typeface="Brush Script MT" panose="03060802040406070304" pitchFamily="66" charset="0"/>
              </a:rPr>
              <a:t>                 Tax &amp; Finance Consultant</a:t>
            </a:r>
            <a:endParaRPr lang="en-US" sz="44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3657600"/>
            <a:ext cx="4648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A) BUSINESS FORMATION SERVICES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Pvt. Ltd Company Registration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One Person Company Registration (OPC)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Public Limited Company Registration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Ltd, Liability Partnership Registration (LLP)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Proprietorship Registration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Partnership Firm Registration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Section 8 Company Registration (NGO)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b="1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3F538740-19DC-46C6-B443-CF94134F5E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987" y="0"/>
            <a:ext cx="1165013" cy="10593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953000" y="3352800"/>
            <a:ext cx="41148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r>
              <a:rPr lang="en-US" sz="2000" b="1" u="sng" dirty="0" smtClean="0">
                <a:solidFill>
                  <a:srgbClr val="FF0000"/>
                </a:solidFill>
              </a:rPr>
              <a:t>B) TAX AND MANAGEMENT SERVICES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Digital Signature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GST Registration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EPF Registration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ESI Registration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Food License /Registration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Import Export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ISO Certification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MSME/</a:t>
            </a:r>
            <a:r>
              <a:rPr lang="en-US" dirty="0" err="1" smtClean="0"/>
              <a:t>Udyog</a:t>
            </a:r>
            <a:r>
              <a:rPr lang="en-US" dirty="0" smtClean="0"/>
              <a:t>  Aadhar Registration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Trademark Registration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3124200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  <a:latin typeface="Arial Black" pitchFamily="34" charset="0"/>
              </a:rPr>
              <a:t>START BUSINESS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959346"/>
            <a:ext cx="464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A) COMPANY CHANGES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Name Change of Company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Address Change of Company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Authorized Share Capital Increase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Directors Change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Change in MOA and AOA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b="1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3F538740-19DC-46C6-B443-CF94134F5E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987" y="0"/>
            <a:ext cx="1165013" cy="10593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76800" y="609124"/>
            <a:ext cx="4114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r>
              <a:rPr lang="en-US" sz="2000" b="1" u="sng" dirty="0" smtClean="0">
                <a:solidFill>
                  <a:srgbClr val="FF0000"/>
                </a:solidFill>
              </a:rPr>
              <a:t>B) TAX RECORD CHANGES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LUT for Export in GST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GST Amendment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GST Audit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Name change of LLP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Address Change of LLP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Partners Change (LLP)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480536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  <a:latin typeface="Arial Black" pitchFamily="34" charset="0"/>
              </a:rPr>
              <a:t>MANAGE BUSINESS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09800" y="3124200"/>
            <a:ext cx="4572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  <a:latin typeface="Arial Black" pitchFamily="34" charset="0"/>
              </a:rPr>
              <a:t>COMPLIANCES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3494544"/>
            <a:ext cx="4648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A) RETURNS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Income Tax Return Individual Resident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TDS Returns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ROC Filling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GST Returns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Director e KYC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DIN Surrender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876800" y="3276600"/>
            <a:ext cx="41148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r>
              <a:rPr lang="en-US" sz="2000" b="1" u="sng" dirty="0" smtClean="0">
                <a:solidFill>
                  <a:srgbClr val="FF0000"/>
                </a:solidFill>
              </a:rPr>
              <a:t>B) ANNUAL FILLINGS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Annual Compliances For Proprietorship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Annual Compliances For Partnership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Annual Compliances For OPC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Annual Compliances For PVT LTD.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Annual Compliances For LLP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Income Tax Return of Companies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914400"/>
            <a:ext cx="46482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FF0000"/>
                </a:solidFill>
              </a:rPr>
              <a:t>A) ACCOUNTING &amp; PAYROLL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Accounting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Payroll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b="1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3F538740-19DC-46C6-B443-CF94134F5E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987" y="0"/>
            <a:ext cx="1165013" cy="10593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876800" y="609124"/>
            <a:ext cx="411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r>
              <a:rPr lang="en-US" sz="2000" b="1" u="sng" dirty="0" smtClean="0">
                <a:solidFill>
                  <a:srgbClr val="FF0000"/>
                </a:solidFill>
              </a:rPr>
              <a:t>B) LOAN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Personal Loan, Business Loan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Home Loan, MSME Loan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OD/CC Loan, Mudra Loan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Mortgage Loan, Instant Loan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School Funding, College Funding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600200" y="480536"/>
            <a:ext cx="5943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70C0"/>
                </a:solidFill>
                <a:latin typeface="Arial Black" pitchFamily="34" charset="0"/>
              </a:rPr>
              <a:t>ACCOUNING, PAYROLL &amp; LOAN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971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2400" b="1" u="sng" dirty="0" smtClean="0">
                <a:solidFill>
                  <a:srgbClr val="0070C0"/>
                </a:solidFill>
                <a:latin typeface="Arial Black" pitchFamily="34" charset="0"/>
              </a:rPr>
              <a:t>LICENSES</a:t>
            </a:r>
            <a:endParaRPr lang="en-US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3494544"/>
            <a:ext cx="4648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FSSAI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Trade License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 and Export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MSME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ISO Certification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DSC,DIN Reg.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 &amp; ESI Reg.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P. Tax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Shop Act/Labor Welfare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endParaRPr lang="en-US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48200" y="2971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400" b="1" u="sng" dirty="0" smtClean="0">
                <a:solidFill>
                  <a:srgbClr val="0070C0"/>
                </a:solidFill>
                <a:latin typeface="Arial Black" pitchFamily="34" charset="0"/>
              </a:rPr>
              <a:t>INSURANCES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24400" y="35052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Insurance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Motor Bike Insurance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 Life Insurance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Mutual Fund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Short Term &amp; Long </a:t>
            </a:r>
          </a:p>
          <a:p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 guaranteed tax saving investment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758" y="155448"/>
            <a:ext cx="1618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161550" y="470010"/>
            <a:ext cx="414909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INCOME TAX FILLING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Salaried Income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Income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Company/ Trust/NGO</a:t>
            </a:r>
          </a:p>
          <a:p>
            <a:endParaRPr lang="en-US" b="1" u="sng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GST COMPLIANCES</a:t>
            </a:r>
            <a:endParaRPr lang="en-US" b="1" u="sng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GST Registration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GST Filling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GST Consultation</a:t>
            </a:r>
          </a:p>
          <a:p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COMPANY COMPLIANCES</a:t>
            </a:r>
            <a:endParaRPr lang="en-US" b="1" u="sng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Auditing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Filling (Roc, etc)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Book Keeping (Part Time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Provisional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Estimated, Projected P/L &amp; B/S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Registration </a:t>
            </a:r>
            <a:r>
              <a:rPr lang="en-US" sz="1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(Pvt Ltd, LLP, Firm etc)</a:t>
            </a:r>
          </a:p>
          <a:p>
            <a:endParaRPr lang="en-US" b="1" u="sng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 SERVICES</a:t>
            </a:r>
            <a:endParaRPr lang="en-US" b="1" u="sng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 Audit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Finalization of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 worth statement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UDIN,CA Stamp etc.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Complete CA Related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725" y="13825"/>
            <a:ext cx="40942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</a:rPr>
              <a:t>Our Services:</a:t>
            </a:r>
          </a:p>
          <a:p>
            <a:endParaRPr lang="en-IN" sz="2400" b="1" u="sng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14800" y="0"/>
            <a:ext cx="41490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u="sng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OTHERS-1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Linking: Aadhar, Pan &amp; Ration </a:t>
            </a:r>
            <a:r>
              <a:rPr lang="en-US" sz="11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TDS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PAN,TAN New &amp; Correction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/ESIC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1000" y="2286000"/>
            <a:ext cx="3657600" cy="3970318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OTHERS-2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Court Affidavit &amp;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Notary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Ration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Birth/Death/Caste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Certificate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Marriage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Certificate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Property Mutation, Registration, Record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Searching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Voter Card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Driving License (All type of works)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Passport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Aadhar update online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 &amp; College Form fill 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</a:t>
            </a:r>
          </a:p>
          <a:p>
            <a:pPr marL="285750" indent="-285750"/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F538740-19DC-46C6-B443-CF94134F5E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987" y="0"/>
            <a:ext cx="1165013" cy="105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205740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Contact us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066800"/>
            <a:ext cx="85344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  <a:latin typeface="Berlin Sans FB Demi" panose="020E0802020502020306" pitchFamily="34" charset="0"/>
              </a:rPr>
              <a:t>Santosh Associates</a:t>
            </a:r>
          </a:p>
          <a:p>
            <a:pPr algn="ctr"/>
            <a:r>
              <a:rPr lang="en-US" sz="4400" dirty="0" smtClean="0">
                <a:solidFill>
                  <a:srgbClr val="002060"/>
                </a:solidFill>
                <a:latin typeface="Brush Script MT" panose="03060802040406070304" pitchFamily="66" charset="0"/>
              </a:rPr>
              <a:t>                 Tax &amp; Finance Consultant</a:t>
            </a:r>
            <a:endParaRPr lang="en-US" sz="44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3F538740-19DC-46C6-B443-CF94134F5E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8987" y="0"/>
            <a:ext cx="1165013" cy="105939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09600" y="3276600"/>
            <a:ext cx="7924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cap="all" dirty="0" smtClean="0">
                <a:solidFill>
                  <a:srgbClr val="7030A0"/>
                </a:solidFill>
                <a:latin typeface="Arial Black" pitchFamily="34" charset="0"/>
              </a:rPr>
              <a:t>Contact Me</a:t>
            </a:r>
          </a:p>
          <a:p>
            <a:pPr algn="ctr"/>
            <a:r>
              <a:rPr lang="en-US" sz="2800" dirty="0" smtClean="0">
                <a:solidFill>
                  <a:srgbClr val="7030A0"/>
                </a:solidFill>
                <a:latin typeface="Arial Black" pitchFamily="34" charset="0"/>
              </a:rPr>
              <a:t>GET IN TOUCH WITH US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4495800"/>
            <a:ext cx="7334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52400" y="51054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SimSun-ExtB" pitchFamily="49" charset="-122"/>
                <a:ea typeface="SimSun-ExtB" pitchFamily="49" charset="-122"/>
                <a:cs typeface="Times New Roman" panose="02020603050405020304" pitchFamily="18" charset="0"/>
              </a:rPr>
              <a:t>14/21/8 Sanatan Mistry Lane, Oriyapara, Salkia, Howrah 711106 (W.B)</a:t>
            </a:r>
            <a:endParaRPr lang="en-US" sz="1600" b="1" dirty="0">
              <a:latin typeface="SimSun-ExtB" pitchFamily="49" charset="-122"/>
              <a:ea typeface="SimSun-ExtB" pitchFamily="49" charset="-122"/>
            </a:endParaRPr>
          </a:p>
        </p:txBody>
      </p:sp>
      <p:sp>
        <p:nvSpPr>
          <p:cNvPr id="1028" name="AutoShape 4" descr="white telephone symbol Vector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C:\Users\VEER\Desktop\image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4495800"/>
            <a:ext cx="457200" cy="56865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267200" y="5105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+91 98311 28978</a:t>
            </a:r>
          </a:p>
          <a:p>
            <a:r>
              <a:rPr lang="en-US" dirty="0" smtClean="0"/>
              <a:t>+91 8282 926243</a:t>
            </a:r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4495800"/>
            <a:ext cx="7649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6781800" y="51816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72200" y="51816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Santoshtaxes@gmail.com</a:t>
            </a:r>
            <a:endParaRPr lang="en-US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434</Words>
  <Application>Microsoft Office PowerPoint</Application>
  <PresentationFormat>On-screen Show (4:3)</PresentationFormat>
  <Paragraphs>142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SimSun-ExtB</vt:lpstr>
      <vt:lpstr>Arial</vt:lpstr>
      <vt:lpstr>Arial Black</vt:lpstr>
      <vt:lpstr>Berlin Sans FB Demi</vt:lpstr>
      <vt:lpstr>Brush Script MT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VEER</dc:creator>
  <cp:lastModifiedBy>Microsoft account</cp:lastModifiedBy>
  <cp:revision>146</cp:revision>
  <dcterms:created xsi:type="dcterms:W3CDTF">2024-11-15T06:54:14Z</dcterms:created>
  <dcterms:modified xsi:type="dcterms:W3CDTF">2024-11-26T08:00:06Z</dcterms:modified>
</cp:coreProperties>
</file>